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slides/_rels/slide17.xml.rels" ContentType="application/vnd.openxmlformats-package.relationships+xml"/>
  <Override PartName="/ppt/slides/_rels/slide18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png" ContentType="image/png"/>
  <Override PartName="/ppt/media/image15.png" ContentType="image/png"/>
  <Override PartName="/ppt/media/image16.png" ContentType="image/png"/>
  <Override PartName="/ppt/media/image17.png" ContentType="image/png"/>
  <Override PartName="/ppt/media/image18.png" ContentType="image/png"/>
  <Override PartName="/ppt/media/image19.png" ContentType="image/png"/>
  <Override PartName="/ppt/media/image20.png" ContentType="image/png"/>
  <Override PartName="/ppt/media/image21.png" ContentType="image/png"/>
  <Override PartName="/ppt/media/image22.png" ContentType="image/png"/>
  <Override PartName="/ppt/media/image23.png" ContentType="image/png"/>
  <Override PartName="/ppt/media/image24.png" ContentType="image/png"/>
  <Override PartName="/ppt/media/image25.png" ContentType="image/png"/>
  <Override PartName="/ppt/media/image26.png" ContentType="image/png"/>
  <Override PartName="/ppt/media/image27.png" ContentType="image/png"/>
  <Override PartName="/ppt/media/image28.png" ContentType="image/png"/>
  <Override PartName="/ppt/media/image29.png" ContentType="image/png"/>
  <Override PartName="/ppt/media/image30.png" ContentType="image/png"/>
  <Override PartName="/ppt/media/image31.png" ContentType="image/png"/>
  <Override PartName="/ppt/media/image32.png" ContentType="image/png"/>
  <Override PartName="/ppt/media/image33.png" ContentType="image/png"/>
  <Override PartName="/ppt/media/image34.png" ContentType="image/png"/>
  <Override PartName="/ppt/media/image35.png" ContentType="image/png"/>
  <Override PartName="/ppt/media/image36.png" ContentType="image/png"/>
  <Override PartName="/ppt/media/image37.png" ContentType="image/png"/>
  <Override PartName="/ppt/media/image38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</p:sldIdLst>
  <p:sldSz cx="10080625" cy="7559675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<Relationship Id="rId19" Type="http://schemas.openxmlformats.org/officeDocument/2006/relationships/slide" Target="slides/slide17.xml"/><Relationship Id="rId20" Type="http://schemas.openxmlformats.org/officeDocument/2006/relationships/slide" Target="slides/slide18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156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9120" y="176868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400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156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9120" y="4058640"/>
            <a:ext cx="292104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4000" y="301320"/>
            <a:ext cx="9072000" cy="5850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2680" y="405864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2680" y="1768680"/>
            <a:ext cx="442692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4000" y="4058640"/>
            <a:ext cx="9072000" cy="20908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4000" y="301320"/>
            <a:ext cx="9072000" cy="12618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4000" y="1768680"/>
            <a:ext cx="9072000" cy="438408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20.png"/><Relationship Id="rId2" Type="http://schemas.openxmlformats.org/officeDocument/2006/relationships/image" Target="../media/image21.png"/><Relationship Id="rId3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22.png"/><Relationship Id="rId2" Type="http://schemas.openxmlformats.org/officeDocument/2006/relationships/image" Target="../media/image23.png"/><Relationship Id="rId3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24.png"/><Relationship Id="rId2" Type="http://schemas.openxmlformats.org/officeDocument/2006/relationships/image" Target="../media/image25.png"/><Relationship Id="rId3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26.png"/><Relationship Id="rId2" Type="http://schemas.openxmlformats.org/officeDocument/2006/relationships/image" Target="../media/image27.png"/><Relationship Id="rId3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28.png"/><Relationship Id="rId2" Type="http://schemas.openxmlformats.org/officeDocument/2006/relationships/image" Target="../media/image29.png"/><Relationship Id="rId3" Type="http://schemas.openxmlformats.org/officeDocument/2006/relationships/image" Target="../media/image30.png"/><Relationship Id="rId4" Type="http://schemas.openxmlformats.org/officeDocument/2006/relationships/image" Target="../media/image31.png"/><Relationship Id="rId5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32.png"/><Relationship Id="rId2" Type="http://schemas.openxmlformats.org/officeDocument/2006/relationships/image" Target="../media/image33.png"/><Relationship Id="rId3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34.png"/><Relationship Id="rId2" Type="http://schemas.openxmlformats.org/officeDocument/2006/relationships/image" Target="../media/image35.png"/><Relationship Id="rId3" Type="http://schemas.openxmlformats.org/officeDocument/2006/relationships/slideLayout" Target="../slideLayouts/slideLayout1.xml"/>
</Relationships>
</file>

<file path=ppt/slides/_rels/slide17.xml.rels><?xml version="1.0" encoding="UTF-8"?>
<Relationships xmlns="http://schemas.openxmlformats.org/package/2006/relationships"><Relationship Id="rId1" Type="http://schemas.openxmlformats.org/officeDocument/2006/relationships/image" Target="../media/image36.png"/><Relationship Id="rId2" Type="http://schemas.openxmlformats.org/officeDocument/2006/relationships/image" Target="../media/image37.png"/><Relationship Id="rId3" Type="http://schemas.openxmlformats.org/officeDocument/2006/relationships/slideLayout" Target="../slideLayouts/slideLayout1.xml"/>
</Relationships>
</file>

<file path=ppt/slides/_rels/slide18.xml.rels><?xml version="1.0" encoding="UTF-8"?>
<Relationships xmlns="http://schemas.openxmlformats.org/package/2006/relationships"><Relationship Id="rId1" Type="http://schemas.openxmlformats.org/officeDocument/2006/relationships/image" Target="../media/image38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image" Target="../media/image3.png"/><Relationship Id="rId3" Type="http://schemas.openxmlformats.org/officeDocument/2006/relationships/image" Target="../media/image4.png"/><Relationship Id="rId4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png"/><Relationship Id="rId3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image" Target="../media/image12.png"/><Relationship Id="rId3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image" Target="../media/image14.png"/><Relationship Id="rId3" Type="http://schemas.openxmlformats.org/officeDocument/2006/relationships/image" Target="../media/image15.png"/><Relationship Id="rId4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image" Target="../media/image17.png"/><Relationship Id="rId3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image" Target="../media/image19.png"/><Relationship Id="rId3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3640" y="300960"/>
            <a:ext cx="906624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503640" y="1768320"/>
            <a:ext cx="906624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0" y="10440"/>
            <a:ext cx="10079280" cy="755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9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60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62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64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" name="" descr=""/>
          <p:cNvPicPr/>
          <p:nvPr/>
        </p:nvPicPr>
        <p:blipFill>
          <a:blip r:embed="rId1"/>
          <a:stretch/>
        </p:blipFill>
        <p:spPr>
          <a:xfrm>
            <a:off x="32040" y="2160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66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68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  <p:pic>
        <p:nvPicPr>
          <p:cNvPr id="69" name="" descr=""/>
          <p:cNvPicPr/>
          <p:nvPr/>
        </p:nvPicPr>
        <p:blipFill>
          <a:blip r:embed="rId3"/>
          <a:stretch/>
        </p:blipFill>
        <p:spPr>
          <a:xfrm>
            <a:off x="914400" y="3749040"/>
            <a:ext cx="2108160" cy="817920"/>
          </a:xfrm>
          <a:prstGeom prst="rect">
            <a:avLst/>
          </a:prstGeom>
          <a:ln>
            <a:noFill/>
          </a:ln>
        </p:spPr>
      </p:pic>
      <p:pic>
        <p:nvPicPr>
          <p:cNvPr id="70" name="" descr=""/>
          <p:cNvPicPr/>
          <p:nvPr/>
        </p:nvPicPr>
        <p:blipFill>
          <a:blip r:embed="rId4"/>
          <a:stretch/>
        </p:blipFill>
        <p:spPr>
          <a:xfrm>
            <a:off x="6126480" y="5760720"/>
            <a:ext cx="1920240" cy="4730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72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74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76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3" dur="indefinite" restart="never" nodeType="tmRoot">
          <p:childTnLst>
            <p:seq>
              <p:cTn id="3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503640" y="300960"/>
            <a:ext cx="9066240" cy="1257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78" name="CustomShape 2"/>
          <p:cNvSpPr/>
          <p:nvPr/>
        </p:nvSpPr>
        <p:spPr>
          <a:xfrm>
            <a:off x="503640" y="1768320"/>
            <a:ext cx="9066240" cy="43794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79" name="" descr=""/>
          <p:cNvPicPr/>
          <p:nvPr/>
        </p:nvPicPr>
        <p:blipFill>
          <a:blip r:embed="rId1"/>
          <a:stretch/>
        </p:blipFill>
        <p:spPr>
          <a:xfrm>
            <a:off x="0" y="10440"/>
            <a:ext cx="10079280" cy="75567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5" dur="indefinite" restart="never" nodeType="tmRoot">
          <p:childTnLst>
            <p:seq>
              <p:cTn id="3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42" name="" descr=""/>
          <p:cNvPicPr/>
          <p:nvPr/>
        </p:nvPicPr>
        <p:blipFill>
          <a:blip r:embed="rId2"/>
          <a:stretch/>
        </p:blipFill>
        <p:spPr>
          <a:xfrm>
            <a:off x="5024160" y="125640"/>
            <a:ext cx="94680" cy="22680"/>
          </a:xfrm>
          <a:prstGeom prst="rect">
            <a:avLst/>
          </a:prstGeom>
          <a:ln>
            <a:noFill/>
          </a:ln>
        </p:spPr>
      </p:pic>
      <p:pic>
        <p:nvPicPr>
          <p:cNvPr id="43" name="" descr=""/>
          <p:cNvPicPr/>
          <p:nvPr/>
        </p:nvPicPr>
        <p:blipFill>
          <a:blip r:embed="rId3"/>
          <a:stretch/>
        </p:blipFill>
        <p:spPr>
          <a:xfrm>
            <a:off x="182880" y="713232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45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47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49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1800" y="360"/>
            <a:ext cx="10078200" cy="7558560"/>
          </a:xfrm>
          <a:prstGeom prst="rect">
            <a:avLst/>
          </a:prstGeom>
          <a:ln>
            <a:noFill/>
          </a:ln>
        </p:spPr>
      </p:pic>
      <p:pic>
        <p:nvPicPr>
          <p:cNvPr id="51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53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  <p:pic>
        <p:nvPicPr>
          <p:cNvPr id="54" name="" descr=""/>
          <p:cNvPicPr/>
          <p:nvPr/>
        </p:nvPicPr>
        <p:blipFill>
          <a:blip r:embed="rId3"/>
          <a:stretch/>
        </p:blipFill>
        <p:spPr>
          <a:xfrm>
            <a:off x="274320" y="3931920"/>
            <a:ext cx="2108160" cy="8179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56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8560" cy="7558920"/>
          </a:xfrm>
          <a:prstGeom prst="rect">
            <a:avLst/>
          </a:prstGeom>
          <a:ln>
            <a:noFill/>
          </a:ln>
        </p:spPr>
      </p:pic>
      <p:pic>
        <p:nvPicPr>
          <p:cNvPr id="58" name="" descr=""/>
          <p:cNvPicPr/>
          <p:nvPr/>
        </p:nvPicPr>
        <p:blipFill>
          <a:blip r:embed="rId2"/>
          <a:stretch/>
        </p:blipFill>
        <p:spPr>
          <a:xfrm>
            <a:off x="182880" y="7132680"/>
            <a:ext cx="1350360" cy="330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189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2019-04-03T01:43:29Z</dcterms:modified>
  <cp:revision>30</cp:revision>
  <dc:subject/>
  <dc:title/>
</cp:coreProperties>
</file>